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9" r:id="rId3"/>
    <p:sldId id="273" r:id="rId4"/>
    <p:sldId id="257" r:id="rId5"/>
    <p:sldId id="265" r:id="rId6"/>
    <p:sldId id="260" r:id="rId7"/>
    <p:sldId id="258" r:id="rId8"/>
    <p:sldId id="266" r:id="rId9"/>
    <p:sldId id="261" r:id="rId10"/>
    <p:sldId id="262" r:id="rId11"/>
    <p:sldId id="263" r:id="rId12"/>
    <p:sldId id="264" r:id="rId13"/>
    <p:sldId id="267" r:id="rId14"/>
    <p:sldId id="268" r:id="rId15"/>
    <p:sldId id="272" r:id="rId16"/>
    <p:sldId id="269" r:id="rId17"/>
    <p:sldId id="270" r:id="rId18"/>
    <p:sldId id="271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55"/>
    <p:restoredTop sz="94671"/>
  </p:normalViewPr>
  <p:slideViewPr>
    <p:cSldViewPr snapToGrid="0" snapToObjects="1">
      <p:cViewPr varScale="1">
        <p:scale>
          <a:sx n="74" d="100"/>
          <a:sy n="74" d="100"/>
        </p:scale>
        <p:origin x="20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79F62E-80ED-424F-B4F9-FEF8611B6216}" type="datetimeFigureOut">
              <a:rPr lang="en-US" smtClean="0"/>
              <a:t>5/4/20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7CF21-9D11-5C49-B1CB-6AE26821D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33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6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71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197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57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2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417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6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59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04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853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103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AB161-0464-E549-97A9-FA99E70C2994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3D5BF-34C0-FF46-9EAD-126C24B1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90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Bank</a:t>
            </a:r>
            <a:r>
              <a:rPr lang="zh-TW" altLang="en-US" dirty="0" smtClean="0"/>
              <a:t> </a:t>
            </a:r>
            <a:r>
              <a:rPr lang="en-US" altLang="zh-TW" dirty="0" smtClean="0"/>
              <a:t>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Wan</a:t>
            </a:r>
            <a:r>
              <a:rPr lang="zh-TW" altLang="en-US" dirty="0" smtClean="0"/>
              <a:t> </a:t>
            </a:r>
            <a:r>
              <a:rPr lang="en-US" altLang="zh-TW" dirty="0" smtClean="0"/>
              <a:t>Yu</a:t>
            </a:r>
            <a:r>
              <a:rPr lang="zh-TW" altLang="en-US" dirty="0" smtClean="0"/>
              <a:t> </a:t>
            </a:r>
            <a:r>
              <a:rPr lang="en-US" altLang="zh-TW" dirty="0" smtClean="0"/>
              <a:t>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810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Demo—Withdraw</a:t>
            </a:r>
            <a:r>
              <a:rPr lang="zh-TW" altLang="en-US" dirty="0"/>
              <a:t> </a:t>
            </a:r>
            <a:r>
              <a:rPr lang="en-US" altLang="zh-TW" dirty="0" smtClean="0"/>
              <a:t>Success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77" y="1897062"/>
            <a:ext cx="6051395" cy="4351338"/>
          </a:xfrm>
        </p:spPr>
      </p:pic>
      <p:sp>
        <p:nvSpPr>
          <p:cNvPr id="6" name="TextBox 5"/>
          <p:cNvSpPr txBox="1"/>
          <p:nvPr/>
        </p:nvSpPr>
        <p:spPr>
          <a:xfrm>
            <a:off x="6772276" y="2528887"/>
            <a:ext cx="51335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/>
              <a:t>If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withdraw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success,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the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system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will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alert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user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1778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Demo—Withdraw</a:t>
            </a:r>
            <a:r>
              <a:rPr lang="zh-TW" altLang="en-US" dirty="0" smtClean="0"/>
              <a:t> </a:t>
            </a:r>
            <a:r>
              <a:rPr lang="en-US" altLang="zh-TW" dirty="0" smtClean="0"/>
              <a:t>Fail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40" y="1854200"/>
            <a:ext cx="6051395" cy="4351338"/>
          </a:xfrm>
        </p:spPr>
      </p:pic>
      <p:sp>
        <p:nvSpPr>
          <p:cNvPr id="5" name="TextBox 4"/>
          <p:cNvSpPr txBox="1"/>
          <p:nvPr/>
        </p:nvSpPr>
        <p:spPr>
          <a:xfrm>
            <a:off x="6886575" y="2386013"/>
            <a:ext cx="44672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If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user</a:t>
            </a:r>
            <a:r>
              <a:rPr lang="zh-TW" altLang="en-US" sz="2800" dirty="0"/>
              <a:t> </a:t>
            </a:r>
            <a:r>
              <a:rPr lang="en-US" altLang="zh-TW" sz="2800" dirty="0" smtClean="0"/>
              <a:t>inputs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the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amount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bigger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than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account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balance,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the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system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will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alert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user.</a:t>
            </a:r>
          </a:p>
          <a:p>
            <a:r>
              <a:rPr lang="en-US" altLang="zh-TW" sz="2800" dirty="0" smtClean="0"/>
              <a:t>It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cause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withdraw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fail.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3052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Demo--</a:t>
            </a:r>
            <a:r>
              <a:rPr lang="zh-TW" altLang="en-US" dirty="0" smtClean="0"/>
              <a:t> </a:t>
            </a:r>
            <a:r>
              <a:rPr lang="en-US" altLang="zh-TW" dirty="0" smtClean="0"/>
              <a:t>Transfer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77" y="1825625"/>
            <a:ext cx="6051395" cy="4351338"/>
          </a:xfrm>
        </p:spPr>
      </p:pic>
      <p:sp>
        <p:nvSpPr>
          <p:cNvPr id="5" name="TextBox 4"/>
          <p:cNvSpPr txBox="1"/>
          <p:nvPr/>
        </p:nvSpPr>
        <p:spPr>
          <a:xfrm>
            <a:off x="6858000" y="2700338"/>
            <a:ext cx="46720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/>
              <a:t>If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user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selects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transfer,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the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system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will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enter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this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page.</a:t>
            </a:r>
          </a:p>
          <a:p>
            <a:endParaRPr lang="en-US" sz="2400" dirty="0"/>
          </a:p>
          <a:p>
            <a:r>
              <a:rPr lang="en-US" altLang="zh-TW" sz="2400" dirty="0" smtClean="0"/>
              <a:t>The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user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can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enter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the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target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account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and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amount.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1044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Demo—Transfer</a:t>
            </a:r>
            <a:r>
              <a:rPr lang="zh-TW" altLang="en-US" dirty="0" smtClean="0"/>
              <a:t> </a:t>
            </a:r>
            <a:r>
              <a:rPr lang="en-US" altLang="zh-TW" dirty="0" smtClean="0"/>
              <a:t>Success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965" y="1854200"/>
            <a:ext cx="6051395" cy="4351338"/>
          </a:xfrm>
        </p:spPr>
      </p:pic>
      <p:sp>
        <p:nvSpPr>
          <p:cNvPr id="5" name="TextBox 4"/>
          <p:cNvSpPr txBox="1"/>
          <p:nvPr/>
        </p:nvSpPr>
        <p:spPr>
          <a:xfrm>
            <a:off x="6686550" y="2886075"/>
            <a:ext cx="4667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/>
              <a:t>If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the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transfer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is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valid,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the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system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will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alert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the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user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5220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Demo—Transfer</a:t>
            </a:r>
            <a:r>
              <a:rPr lang="zh-TW" altLang="en-US" dirty="0" smtClean="0"/>
              <a:t> </a:t>
            </a:r>
            <a:r>
              <a:rPr lang="en-US" altLang="zh-TW" dirty="0" smtClean="0"/>
              <a:t>Fail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02" y="1690688"/>
            <a:ext cx="6051395" cy="4351338"/>
          </a:xfrm>
        </p:spPr>
      </p:pic>
      <p:sp>
        <p:nvSpPr>
          <p:cNvPr id="5" name="TextBox 4"/>
          <p:cNvSpPr txBox="1"/>
          <p:nvPr/>
        </p:nvSpPr>
        <p:spPr>
          <a:xfrm>
            <a:off x="6886576" y="2107655"/>
            <a:ext cx="48577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/>
              <a:t>If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transfer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is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not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valid,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the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user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will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alert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user.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8775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2636" y="2759191"/>
            <a:ext cx="10515600" cy="1325563"/>
          </a:xfrm>
        </p:spPr>
        <p:txBody>
          <a:bodyPr/>
          <a:lstStyle/>
          <a:p>
            <a:r>
              <a:rPr lang="en-US" altLang="zh-TW" dirty="0" smtClean="0"/>
              <a:t>Interact</a:t>
            </a:r>
            <a:r>
              <a:rPr lang="zh-TW" altLang="en-US" dirty="0" smtClean="0"/>
              <a:t> </a:t>
            </a:r>
            <a:r>
              <a:rPr lang="en-US" altLang="zh-TW" dirty="0" smtClean="0"/>
              <a:t>with</a:t>
            </a:r>
            <a:r>
              <a:rPr lang="zh-TW" altLang="en-US" dirty="0" smtClean="0"/>
              <a:t> </a:t>
            </a:r>
            <a:r>
              <a:rPr lang="en-US" altLang="zh-TW" dirty="0" smtClean="0"/>
              <a:t>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55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Check</a:t>
            </a:r>
            <a:r>
              <a:rPr lang="zh-TW" altLang="en-US" dirty="0" smtClean="0"/>
              <a:t> </a:t>
            </a:r>
            <a:r>
              <a:rPr lang="en-US" altLang="zh-TW" dirty="0" smtClean="0"/>
              <a:t>login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18670" y="1301246"/>
            <a:ext cx="10338494" cy="1290319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526467" y="3292155"/>
            <a:ext cx="8551029" cy="237639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97032" y="2841949"/>
            <a:ext cx="68496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>
                <a:solidFill>
                  <a:srgbClr val="FF0000"/>
                </a:solidFill>
              </a:rPr>
              <a:t>Determine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whether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account</a:t>
            </a:r>
            <a:r>
              <a:rPr lang="zh-TW" altLang="en-US" sz="2000" dirty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number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and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password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are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correct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6466" y="5718642"/>
            <a:ext cx="80023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>
                <a:solidFill>
                  <a:srgbClr val="FF0000"/>
                </a:solidFill>
              </a:rPr>
              <a:t>If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the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account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and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password</a:t>
            </a:r>
            <a:r>
              <a:rPr lang="zh-TW" altLang="en-US" sz="2000" dirty="0" smtClean="0">
                <a:solidFill>
                  <a:srgbClr val="FF0000"/>
                </a:solidFill>
              </a:rPr>
              <a:t>  </a:t>
            </a:r>
            <a:r>
              <a:rPr lang="en-US" altLang="zh-TW" sz="2000" dirty="0" smtClean="0">
                <a:solidFill>
                  <a:srgbClr val="FF0000"/>
                </a:solidFill>
              </a:rPr>
              <a:t>are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existed,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it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will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err="1" smtClean="0">
                <a:solidFill>
                  <a:srgbClr val="FF0000"/>
                </a:solidFill>
              </a:rPr>
              <a:t>returntrue</a:t>
            </a:r>
            <a:r>
              <a:rPr lang="en-US" altLang="zh-TW" sz="2000" dirty="0" smtClean="0">
                <a:solidFill>
                  <a:srgbClr val="FF0000"/>
                </a:solidFill>
              </a:rPr>
              <a:t>.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Otherwise,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it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will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return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false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555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Read</a:t>
            </a:r>
            <a:r>
              <a:rPr lang="zh-TW" altLang="en-US" dirty="0" smtClean="0"/>
              <a:t> </a:t>
            </a:r>
            <a:r>
              <a:rPr lang="en-US" altLang="zh-TW" dirty="0" smtClean="0"/>
              <a:t>data</a:t>
            </a:r>
            <a:r>
              <a:rPr lang="zh-TW" altLang="en-US" dirty="0" smtClean="0"/>
              <a:t> </a:t>
            </a:r>
            <a:r>
              <a:rPr lang="en-US" altLang="zh-TW" dirty="0" smtClean="0"/>
              <a:t>from</a:t>
            </a:r>
            <a:r>
              <a:rPr lang="zh-TW" altLang="en-US" dirty="0" smtClean="0"/>
              <a:t> </a:t>
            </a:r>
            <a:r>
              <a:rPr lang="en-US" altLang="zh-TW" dirty="0" smtClean="0"/>
              <a:t>database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1716246"/>
            <a:ext cx="11587942" cy="1087437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032164" y="3600796"/>
            <a:ext cx="8839200" cy="26060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44931" y="2975956"/>
            <a:ext cx="2992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>
                <a:solidFill>
                  <a:srgbClr val="FF0000"/>
                </a:solidFill>
              </a:rPr>
              <a:t>To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get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the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balance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15208" y="6121224"/>
            <a:ext cx="48410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rgbClr val="FF0000"/>
                </a:solidFill>
              </a:rPr>
              <a:t>Use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the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account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number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to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read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the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balance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73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Write</a:t>
            </a:r>
            <a:r>
              <a:rPr lang="zh-TW" altLang="en-US" dirty="0" smtClean="0"/>
              <a:t> </a:t>
            </a:r>
            <a:r>
              <a:rPr lang="en-US" altLang="zh-TW" dirty="0" smtClean="0"/>
              <a:t>data</a:t>
            </a:r>
            <a:r>
              <a:rPr lang="zh-TW" altLang="en-US" dirty="0" smtClean="0"/>
              <a:t> </a:t>
            </a:r>
            <a:r>
              <a:rPr lang="en-US" altLang="zh-TW" dirty="0" smtClean="0"/>
              <a:t>into</a:t>
            </a:r>
            <a:r>
              <a:rPr lang="zh-TW" altLang="en-US" dirty="0" smtClean="0"/>
              <a:t> </a:t>
            </a:r>
            <a:r>
              <a:rPr lang="en-US" altLang="zh-TW" dirty="0" smtClean="0"/>
              <a:t>database</a:t>
            </a:r>
            <a:endParaRPr lang="en-US" dirty="0"/>
          </a:p>
        </p:txBody>
      </p:sp>
      <p:pic>
        <p:nvPicPr>
          <p:cNvPr id="4" name="Picture 3" descr="../Screen%20Shot%202020-05-03%20at%203.45.01%20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31" y="1296292"/>
            <a:ext cx="11521442" cy="1629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282631" y="2486139"/>
            <a:ext cx="10041776" cy="33744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9913" y="2257811"/>
            <a:ext cx="53533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>
                <a:solidFill>
                  <a:srgbClr val="FF0000"/>
                </a:solidFill>
              </a:rPr>
              <a:t>Update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the</a:t>
            </a:r>
            <a:r>
              <a:rPr lang="zh-TW" altLang="en-US" sz="2000" dirty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balance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79913" y="6088944"/>
            <a:ext cx="7112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rgbClr val="FF0000"/>
                </a:solidFill>
              </a:rPr>
              <a:t>Use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the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account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to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determine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the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account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and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update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the</a:t>
            </a:r>
            <a:r>
              <a:rPr lang="zh-TW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TW" sz="2000" dirty="0" smtClean="0">
                <a:solidFill>
                  <a:srgbClr val="FF0000"/>
                </a:solidFill>
              </a:rPr>
              <a:t>balance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9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566" y="2970303"/>
            <a:ext cx="10515600" cy="1325563"/>
          </a:xfrm>
        </p:spPr>
        <p:txBody>
          <a:bodyPr/>
          <a:lstStyle/>
          <a:p>
            <a:r>
              <a:rPr lang="en-US" altLang="zh-TW" dirty="0" smtClean="0"/>
              <a:t>Thank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your</a:t>
            </a:r>
            <a:r>
              <a:rPr lang="zh-TW" altLang="en-US" dirty="0" smtClean="0"/>
              <a:t> </a:t>
            </a:r>
            <a:r>
              <a:rPr lang="en-US" altLang="zh-TW" dirty="0" smtClean="0"/>
              <a:t>attention</a:t>
            </a:r>
            <a:br>
              <a:rPr lang="en-US" altLang="zh-TW" dirty="0" smtClean="0"/>
            </a:br>
            <a:r>
              <a:rPr lang="en-US" altLang="zh-TW" dirty="0" smtClean="0"/>
              <a:t>Do</a:t>
            </a:r>
            <a:r>
              <a:rPr lang="zh-TW" altLang="en-US" dirty="0" smtClean="0"/>
              <a:t> </a:t>
            </a:r>
            <a:r>
              <a:rPr lang="en-US" altLang="zh-TW" dirty="0" smtClean="0"/>
              <a:t>you</a:t>
            </a:r>
            <a:r>
              <a:rPr lang="zh-TW" altLang="en-US" dirty="0" smtClean="0"/>
              <a:t> </a:t>
            </a:r>
            <a:r>
              <a:rPr lang="en-US" altLang="zh-TW" dirty="0" smtClean="0"/>
              <a:t>have</a:t>
            </a:r>
            <a:r>
              <a:rPr lang="zh-TW" altLang="en-US" dirty="0" smtClean="0"/>
              <a:t> </a:t>
            </a:r>
            <a:r>
              <a:rPr lang="en-US" altLang="zh-TW" dirty="0" smtClean="0"/>
              <a:t>any</a:t>
            </a:r>
            <a:r>
              <a:rPr lang="zh-TW" altLang="en-US" dirty="0" smtClean="0"/>
              <a:t> </a:t>
            </a:r>
            <a:r>
              <a:rPr lang="en-US" altLang="zh-TW" dirty="0" smtClean="0"/>
              <a:t>question?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635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42171"/>
          </a:xfrm>
        </p:spPr>
        <p:txBody>
          <a:bodyPr/>
          <a:lstStyle/>
          <a:p>
            <a:r>
              <a:rPr lang="en-US" altLang="zh-TW" dirty="0" smtClean="0"/>
              <a:t>This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bank</a:t>
            </a:r>
            <a:r>
              <a:rPr lang="zh-TW" altLang="en-US" dirty="0" smtClean="0"/>
              <a:t> </a:t>
            </a:r>
            <a:r>
              <a:rPr lang="en-US" altLang="zh-TW" dirty="0" smtClean="0"/>
              <a:t>system.</a:t>
            </a:r>
            <a:r>
              <a:rPr lang="zh-TW" altLang="en-US" dirty="0" smtClean="0"/>
              <a:t> </a:t>
            </a:r>
            <a:r>
              <a:rPr lang="en-US" altLang="zh-TW" dirty="0" smtClean="0"/>
              <a:t>It</a:t>
            </a:r>
            <a:r>
              <a:rPr lang="zh-TW" altLang="en-US" dirty="0" smtClean="0"/>
              <a:t> </a:t>
            </a:r>
            <a:r>
              <a:rPr lang="en-US" altLang="zh-TW" dirty="0" smtClean="0"/>
              <a:t>is</a:t>
            </a:r>
            <a:r>
              <a:rPr lang="zh-TW" altLang="en-US" dirty="0" smtClean="0"/>
              <a:t> </a:t>
            </a:r>
            <a:r>
              <a:rPr lang="en-US" altLang="zh-TW" dirty="0" smtClean="0"/>
              <a:t>used</a:t>
            </a:r>
            <a:r>
              <a:rPr lang="zh-TW" altLang="en-US" dirty="0" smtClean="0"/>
              <a:t> </a:t>
            </a:r>
            <a:r>
              <a:rPr lang="en-US" altLang="zh-TW" dirty="0" smtClean="0"/>
              <a:t>on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dirty="0"/>
              <a:t>Automated Teller </a:t>
            </a:r>
            <a:r>
              <a:rPr lang="en-US" dirty="0" smtClean="0"/>
              <a:t>Machine</a:t>
            </a:r>
            <a:r>
              <a:rPr lang="en-US" altLang="zh-TW" dirty="0" smtClean="0"/>
              <a:t>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After</a:t>
            </a:r>
            <a:r>
              <a:rPr lang="zh-TW" altLang="en-US" dirty="0" smtClean="0"/>
              <a:t> </a:t>
            </a:r>
            <a:r>
              <a:rPr lang="en-US" altLang="zh-TW" dirty="0" smtClean="0"/>
              <a:t>user</a:t>
            </a:r>
            <a:r>
              <a:rPr lang="zh-TW" altLang="en-US" dirty="0" smtClean="0"/>
              <a:t> </a:t>
            </a:r>
            <a:r>
              <a:rPr lang="en-US" altLang="zh-TW" dirty="0" smtClean="0"/>
              <a:t>logs</a:t>
            </a:r>
            <a:r>
              <a:rPr lang="zh-TW" altLang="en-US" dirty="0" smtClean="0"/>
              <a:t> </a:t>
            </a:r>
            <a:r>
              <a:rPr lang="en-US" altLang="zh-TW" dirty="0" smtClean="0"/>
              <a:t>in</a:t>
            </a:r>
            <a:r>
              <a:rPr lang="zh-TW" altLang="en-US" dirty="0" smtClean="0"/>
              <a:t> </a:t>
            </a:r>
            <a:r>
              <a:rPr lang="en-US" altLang="zh-TW" dirty="0" smtClean="0"/>
              <a:t>his/</a:t>
            </a:r>
            <a:r>
              <a:rPr lang="zh-TW" altLang="en-US" dirty="0" smtClean="0"/>
              <a:t> </a:t>
            </a:r>
            <a:r>
              <a:rPr lang="en-US" altLang="zh-TW" dirty="0" smtClean="0"/>
              <a:t>her</a:t>
            </a:r>
            <a:r>
              <a:rPr lang="zh-TW" altLang="en-US" dirty="0" smtClean="0"/>
              <a:t> </a:t>
            </a:r>
            <a:r>
              <a:rPr lang="en-US" altLang="zh-TW" dirty="0" smtClean="0"/>
              <a:t>account,</a:t>
            </a:r>
            <a:r>
              <a:rPr lang="zh-TW" altLang="en-US" dirty="0" smtClean="0"/>
              <a:t> </a:t>
            </a:r>
            <a:r>
              <a:rPr lang="en-US" altLang="zh-TW" dirty="0" smtClean="0"/>
              <a:t>he/she</a:t>
            </a:r>
            <a:r>
              <a:rPr lang="zh-TW" altLang="en-US" dirty="0" smtClean="0"/>
              <a:t> </a:t>
            </a:r>
            <a:r>
              <a:rPr lang="en-US" altLang="zh-TW" dirty="0" smtClean="0"/>
              <a:t>can</a:t>
            </a:r>
            <a:r>
              <a:rPr lang="zh-TW" altLang="en-US" dirty="0" smtClean="0"/>
              <a:t> </a:t>
            </a:r>
            <a:r>
              <a:rPr lang="en-US" altLang="zh-TW" dirty="0" smtClean="0"/>
              <a:t>deposit,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withdraw</a:t>
            </a:r>
            <a:r>
              <a:rPr lang="zh-TW" altLang="en-US" dirty="0" smtClean="0"/>
              <a:t> </a:t>
            </a:r>
            <a:r>
              <a:rPr lang="en-US" altLang="zh-TW" dirty="0" smtClean="0"/>
              <a:t>from</a:t>
            </a:r>
            <a:r>
              <a:rPr lang="zh-TW" altLang="en-US" dirty="0" smtClean="0"/>
              <a:t> </a:t>
            </a:r>
            <a:r>
              <a:rPr lang="en-US" altLang="zh-TW" dirty="0" smtClean="0"/>
              <a:t>his/her</a:t>
            </a:r>
            <a:r>
              <a:rPr lang="zh-TW" altLang="en-US" dirty="0" smtClean="0"/>
              <a:t> </a:t>
            </a:r>
            <a:r>
              <a:rPr lang="en-US" altLang="zh-TW" dirty="0" smtClean="0"/>
              <a:t>account.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User</a:t>
            </a:r>
            <a:r>
              <a:rPr lang="zh-TW" altLang="en-US" dirty="0" smtClean="0"/>
              <a:t> </a:t>
            </a:r>
            <a:r>
              <a:rPr lang="en-US" altLang="zh-TW" dirty="0" smtClean="0"/>
              <a:t>can</a:t>
            </a:r>
            <a:r>
              <a:rPr lang="zh-TW" altLang="en-US" dirty="0" smtClean="0"/>
              <a:t> </a:t>
            </a:r>
            <a:r>
              <a:rPr lang="en-US" altLang="zh-TW" dirty="0" smtClean="0"/>
              <a:t>transfer</a:t>
            </a:r>
            <a:r>
              <a:rPr lang="zh-TW" altLang="en-US" dirty="0" smtClean="0"/>
              <a:t> </a:t>
            </a:r>
            <a:r>
              <a:rPr lang="en-US" altLang="zh-TW" dirty="0" smtClean="0"/>
              <a:t>to</a:t>
            </a:r>
            <a:r>
              <a:rPr lang="zh-TW" altLang="en-US" dirty="0" smtClean="0"/>
              <a:t> </a:t>
            </a:r>
            <a:r>
              <a:rPr lang="en-US" altLang="zh-TW" dirty="0" smtClean="0"/>
              <a:t>other</a:t>
            </a:r>
            <a:r>
              <a:rPr lang="zh-TW" altLang="en-US" dirty="0" smtClean="0"/>
              <a:t> </a:t>
            </a:r>
            <a:r>
              <a:rPr lang="en-US" altLang="zh-TW" dirty="0" smtClean="0"/>
              <a:t>user’s</a:t>
            </a:r>
            <a:r>
              <a:rPr lang="zh-TW" altLang="en-US" dirty="0" smtClean="0"/>
              <a:t> </a:t>
            </a:r>
            <a:r>
              <a:rPr lang="en-US" altLang="zh-TW" dirty="0" smtClean="0"/>
              <a:t>account.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I</a:t>
            </a:r>
            <a:r>
              <a:rPr lang="zh-TW" altLang="en-US" dirty="0" smtClean="0"/>
              <a:t> </a:t>
            </a:r>
            <a:r>
              <a:rPr lang="en-US" altLang="zh-TW" dirty="0" smtClean="0"/>
              <a:t>use</a:t>
            </a:r>
            <a:r>
              <a:rPr lang="zh-TW" altLang="en-US" dirty="0" smtClean="0"/>
              <a:t> </a:t>
            </a:r>
            <a:r>
              <a:rPr lang="en-US" altLang="zh-TW" dirty="0" smtClean="0"/>
              <a:t>SQLite</a:t>
            </a:r>
            <a:r>
              <a:rPr lang="zh-TW" altLang="en-US" dirty="0" smtClean="0"/>
              <a:t> </a:t>
            </a:r>
            <a:r>
              <a:rPr lang="en-US" altLang="zh-TW" dirty="0" smtClean="0"/>
              <a:t>as</a:t>
            </a:r>
            <a:r>
              <a:rPr lang="zh-TW" altLang="en-US" dirty="0" smtClean="0"/>
              <a:t> </a:t>
            </a:r>
            <a:r>
              <a:rPr lang="en-US" altLang="zh-TW" dirty="0" smtClean="0"/>
              <a:t>my</a:t>
            </a:r>
            <a:r>
              <a:rPr lang="zh-TW" altLang="en-US" dirty="0" smtClean="0"/>
              <a:t> </a:t>
            </a:r>
            <a:r>
              <a:rPr lang="en-US" altLang="zh-TW" dirty="0" smtClean="0"/>
              <a:t>database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25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7284" y="2958696"/>
            <a:ext cx="10515600" cy="1325563"/>
          </a:xfrm>
        </p:spPr>
        <p:txBody>
          <a:bodyPr/>
          <a:lstStyle/>
          <a:p>
            <a:r>
              <a:rPr lang="en-US" altLang="zh-TW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4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Demo---Log</a:t>
            </a:r>
            <a:r>
              <a:rPr lang="zh-TW" altLang="en-US" dirty="0" smtClean="0"/>
              <a:t> </a:t>
            </a:r>
            <a:r>
              <a:rPr lang="en-US" altLang="zh-TW" dirty="0" smtClean="0"/>
              <a:t>in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924657"/>
            <a:ext cx="5760000" cy="4141805"/>
          </a:xfrm>
        </p:spPr>
      </p:pic>
      <p:sp>
        <p:nvSpPr>
          <p:cNvPr id="15" name="TextBox 14"/>
          <p:cNvSpPr txBox="1"/>
          <p:nvPr/>
        </p:nvSpPr>
        <p:spPr>
          <a:xfrm>
            <a:off x="6800851" y="2914648"/>
            <a:ext cx="51006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/>
              <a:t>Log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in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page: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User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use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account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number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and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password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to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log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in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his/her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account.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6006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Demo--</a:t>
            </a:r>
            <a:r>
              <a:rPr lang="zh-TW" altLang="en-US" dirty="0" smtClean="0"/>
              <a:t> </a:t>
            </a:r>
            <a:r>
              <a:rPr lang="en-US" altLang="zh-TW" dirty="0" smtClean="0"/>
              <a:t>Log</a:t>
            </a:r>
            <a:r>
              <a:rPr lang="zh-TW" altLang="en-US" dirty="0" smtClean="0"/>
              <a:t> </a:t>
            </a:r>
            <a:r>
              <a:rPr lang="en-US" altLang="zh-TW" dirty="0" smtClean="0"/>
              <a:t>in</a:t>
            </a:r>
            <a:r>
              <a:rPr lang="zh-TW" altLang="en-US" dirty="0" smtClean="0"/>
              <a:t> </a:t>
            </a:r>
            <a:r>
              <a:rPr lang="en-US" altLang="zh-TW" dirty="0" smtClean="0"/>
              <a:t>Fail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2" y="1527175"/>
            <a:ext cx="7200000" cy="51772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15263" y="2314575"/>
            <a:ext cx="410051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/>
              <a:t>If</a:t>
            </a:r>
            <a:r>
              <a:rPr lang="zh-TW" altLang="en-US" sz="3200" dirty="0"/>
              <a:t> </a:t>
            </a:r>
            <a:r>
              <a:rPr lang="en-US" altLang="zh-TW" sz="3200" dirty="0" smtClean="0"/>
              <a:t>user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enters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wrong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account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number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or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password,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system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will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alert</a:t>
            </a:r>
            <a:r>
              <a:rPr lang="zh-TW" altLang="en-US" sz="3200" dirty="0" smtClean="0"/>
              <a:t> </a:t>
            </a:r>
            <a:r>
              <a:rPr lang="en-US" altLang="zh-TW" sz="3200" dirty="0" smtClean="0"/>
              <a:t>user.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42780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Demo—Success</a:t>
            </a:r>
            <a:r>
              <a:rPr lang="zh-TW" altLang="en-US" dirty="0" smtClean="0"/>
              <a:t> </a:t>
            </a:r>
            <a:r>
              <a:rPr lang="en-US" altLang="zh-TW" dirty="0" smtClean="0"/>
              <a:t>log</a:t>
            </a:r>
            <a:r>
              <a:rPr lang="zh-TW" altLang="en-US" dirty="0" smtClean="0"/>
              <a:t> </a:t>
            </a:r>
            <a:r>
              <a:rPr lang="en-US" altLang="zh-TW" dirty="0" smtClean="0"/>
              <a:t>in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62" y="1441450"/>
            <a:ext cx="7200000" cy="517725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72426" y="2357437"/>
            <a:ext cx="42195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/>
              <a:t>If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user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enters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the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correct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account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number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and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password,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the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system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enters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select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type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page.</a:t>
            </a:r>
          </a:p>
          <a:p>
            <a:r>
              <a:rPr lang="en-US" altLang="zh-TW" sz="2400" dirty="0" smtClean="0"/>
              <a:t>User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can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select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one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of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them.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814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Demo—Deposit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1889614"/>
            <a:ext cx="5878512" cy="422702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387206" y="2371726"/>
            <a:ext cx="58047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/>
              <a:t>If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user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selects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deposit,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the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system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will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enter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this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page.</a:t>
            </a:r>
            <a:endParaRPr lang="en-US" altLang="zh-TW" sz="2000" dirty="0"/>
          </a:p>
          <a:p>
            <a:endParaRPr lang="en-US" sz="2000" dirty="0" smtClean="0"/>
          </a:p>
          <a:p>
            <a:r>
              <a:rPr lang="en-US" altLang="zh-TW" sz="2000" dirty="0" smtClean="0"/>
              <a:t>User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can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enter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the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deposit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amount.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4966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Demo–</a:t>
            </a:r>
            <a:r>
              <a:rPr lang="zh-TW" altLang="en-US" dirty="0" smtClean="0"/>
              <a:t> </a:t>
            </a:r>
            <a:r>
              <a:rPr lang="en-US" altLang="zh-TW" dirty="0" smtClean="0"/>
              <a:t>Deposit</a:t>
            </a:r>
            <a:r>
              <a:rPr lang="zh-TW" altLang="en-US" dirty="0" smtClean="0"/>
              <a:t> </a:t>
            </a:r>
            <a:r>
              <a:rPr lang="en-US" altLang="zh-TW" dirty="0" smtClean="0"/>
              <a:t>Success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27" y="2025650"/>
            <a:ext cx="6051395" cy="4351338"/>
          </a:xfrm>
        </p:spPr>
      </p:pic>
      <p:sp>
        <p:nvSpPr>
          <p:cNvPr id="5" name="TextBox 4"/>
          <p:cNvSpPr txBox="1"/>
          <p:nvPr/>
        </p:nvSpPr>
        <p:spPr>
          <a:xfrm>
            <a:off x="6986588" y="2643188"/>
            <a:ext cx="51841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/>
              <a:t>After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user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clicks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submit,</a:t>
            </a:r>
            <a:r>
              <a:rPr lang="zh-TW" altLang="en-US" sz="2400" dirty="0" smtClean="0"/>
              <a:t> </a:t>
            </a:r>
            <a:endParaRPr lang="en-US" altLang="zh-TW" sz="2400" dirty="0" smtClean="0"/>
          </a:p>
          <a:p>
            <a:r>
              <a:rPr lang="en-US" altLang="zh-TW" sz="2400" dirty="0" smtClean="0"/>
              <a:t>the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system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will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alert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the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deposit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success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118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Demo--Withdraw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14" y="1825625"/>
            <a:ext cx="6051395" cy="4351338"/>
          </a:xfrm>
        </p:spPr>
      </p:pic>
      <p:sp>
        <p:nvSpPr>
          <p:cNvPr id="5" name="TextBox 4"/>
          <p:cNvSpPr txBox="1"/>
          <p:nvPr/>
        </p:nvSpPr>
        <p:spPr>
          <a:xfrm>
            <a:off x="7129463" y="2357438"/>
            <a:ext cx="46291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If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user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selects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withdraw,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the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system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will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enter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this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page.</a:t>
            </a:r>
          </a:p>
          <a:p>
            <a:endParaRPr lang="en-US" altLang="zh-TW" sz="2800" dirty="0"/>
          </a:p>
          <a:p>
            <a:endParaRPr lang="en-US" altLang="zh-TW" sz="2800" dirty="0" smtClean="0"/>
          </a:p>
          <a:p>
            <a:r>
              <a:rPr lang="en-US" altLang="zh-TW" sz="2800" dirty="0" smtClean="0"/>
              <a:t>User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can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enter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amount.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4901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333</Words>
  <Application>Microsoft Macintosh PowerPoint</Application>
  <PresentationFormat>Widescreen</PresentationFormat>
  <Paragraphs>54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新細明體</vt:lpstr>
      <vt:lpstr>Office Theme</vt:lpstr>
      <vt:lpstr>Bank System</vt:lpstr>
      <vt:lpstr>Introduction</vt:lpstr>
      <vt:lpstr>Demo</vt:lpstr>
      <vt:lpstr>Demo---Log in</vt:lpstr>
      <vt:lpstr>Demo-- Log in Fail</vt:lpstr>
      <vt:lpstr>Demo—Success log in</vt:lpstr>
      <vt:lpstr>Demo—Deposit</vt:lpstr>
      <vt:lpstr>Demo– Deposit Success</vt:lpstr>
      <vt:lpstr>Demo--Withdraw</vt:lpstr>
      <vt:lpstr>Demo—Withdraw Success</vt:lpstr>
      <vt:lpstr>Demo—Withdraw Fail</vt:lpstr>
      <vt:lpstr>Demo-- Transfer</vt:lpstr>
      <vt:lpstr>Demo—Transfer Success</vt:lpstr>
      <vt:lpstr>Demo—Transfer Fail</vt:lpstr>
      <vt:lpstr>Interact with database</vt:lpstr>
      <vt:lpstr>Check login</vt:lpstr>
      <vt:lpstr>Read data from database</vt:lpstr>
      <vt:lpstr>Write data into database</vt:lpstr>
      <vt:lpstr>Thank for your attention Do you have any question?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System</dc:title>
  <dc:creator>Microsoft Office 使用者</dc:creator>
  <cp:lastModifiedBy>Microsoft Office 使用者</cp:lastModifiedBy>
  <cp:revision>8</cp:revision>
  <dcterms:created xsi:type="dcterms:W3CDTF">2020-05-02T19:47:14Z</dcterms:created>
  <dcterms:modified xsi:type="dcterms:W3CDTF">2020-05-04T17:06:13Z</dcterms:modified>
</cp:coreProperties>
</file>

<file path=docProps/thumbnail.jpeg>
</file>